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300" r:id="rId2"/>
    <p:sldId id="257" r:id="rId3"/>
    <p:sldId id="298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16" r:id="rId16"/>
    <p:sldId id="270" r:id="rId17"/>
    <p:sldId id="271" r:id="rId18"/>
    <p:sldId id="318" r:id="rId19"/>
    <p:sldId id="319" r:id="rId20"/>
    <p:sldId id="320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6" r:id="rId31"/>
    <p:sldId id="281" r:id="rId32"/>
    <p:sldId id="285" r:id="rId33"/>
    <p:sldId id="284" r:id="rId34"/>
    <p:sldId id="283" r:id="rId35"/>
    <p:sldId id="282" r:id="rId36"/>
    <p:sldId id="287" r:id="rId37"/>
    <p:sldId id="292" r:id="rId38"/>
    <p:sldId id="290" r:id="rId39"/>
    <p:sldId id="288" r:id="rId40"/>
    <p:sldId id="293" r:id="rId41"/>
    <p:sldId id="289" r:id="rId42"/>
    <p:sldId id="294" r:id="rId43"/>
    <p:sldId id="297" r:id="rId44"/>
    <p:sldId id="317" r:id="rId45"/>
    <p:sldId id="296" r:id="rId46"/>
    <p:sldId id="295" r:id="rId47"/>
    <p:sldId id="301" r:id="rId48"/>
    <p:sldId id="303" r:id="rId49"/>
    <p:sldId id="309" r:id="rId50"/>
    <p:sldId id="310" r:id="rId51"/>
    <p:sldId id="312" r:id="rId52"/>
    <p:sldId id="313" r:id="rId53"/>
    <p:sldId id="314" r:id="rId54"/>
    <p:sldId id="315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CC"/>
    <a:srgbClr val="660033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0" y="-30163"/>
            <a:ext cx="9067800" cy="6889751"/>
            <a:chOff x="0" y="-30477"/>
            <a:chExt cx="9067800" cy="6889273"/>
          </a:xfrm>
        </p:grpSpPr>
        <p:cxnSp>
          <p:nvCxnSpPr>
            <p:cNvPr id="5" name="Straight Connector 109"/>
            <p:cNvCxnSpPr/>
            <p:nvPr/>
          </p:nvCxnSpPr>
          <p:spPr>
            <a:xfrm rot="16200000" flipH="1">
              <a:off x="-1447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6"/>
            <p:cNvCxnSpPr/>
            <p:nvPr/>
          </p:nvCxnSpPr>
          <p:spPr>
            <a:xfrm rot="16200000" flipH="1">
              <a:off x="-16380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7"/>
            <p:cNvCxnSpPr/>
            <p:nvPr/>
          </p:nvCxnSpPr>
          <p:spPr>
            <a:xfrm rot="5400000">
              <a:off x="-14856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80"/>
            <p:cNvCxnSpPr/>
            <p:nvPr/>
          </p:nvCxnSpPr>
          <p:spPr>
            <a:xfrm rot="5400000">
              <a:off x="-32382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1"/>
            <p:cNvCxnSpPr/>
            <p:nvPr/>
          </p:nvCxnSpPr>
          <p:spPr>
            <a:xfrm rot="16200000" flipH="1">
              <a:off x="-33144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2"/>
            <p:cNvCxnSpPr/>
            <p:nvPr/>
          </p:nvCxnSpPr>
          <p:spPr>
            <a:xfrm rot="16200000" flipH="1">
              <a:off x="-1371362" y="2971246"/>
              <a:ext cx="6857524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3"/>
            <p:cNvCxnSpPr/>
            <p:nvPr/>
          </p:nvCxnSpPr>
          <p:spPr>
            <a:xfrm rot="16200000" flipH="1">
              <a:off x="-2819162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4"/>
            <p:cNvCxnSpPr/>
            <p:nvPr/>
          </p:nvCxnSpPr>
          <p:spPr>
            <a:xfrm rot="5400000">
              <a:off x="-2704862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5"/>
            <p:cNvCxnSpPr/>
            <p:nvPr/>
          </p:nvCxnSpPr>
          <p:spPr>
            <a:xfrm rot="16200000" flipH="1">
              <a:off x="-2133362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86"/>
            <p:cNvCxnSpPr/>
            <p:nvPr/>
          </p:nvCxnSpPr>
          <p:spPr>
            <a:xfrm rot="16200000" flipH="1">
              <a:off x="-31239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7"/>
            <p:cNvCxnSpPr/>
            <p:nvPr/>
          </p:nvCxnSpPr>
          <p:spPr>
            <a:xfrm rot="16200000" flipH="1">
              <a:off x="-1828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8"/>
            <p:cNvCxnSpPr/>
            <p:nvPr/>
          </p:nvCxnSpPr>
          <p:spPr>
            <a:xfrm rot="16200000" flipH="1">
              <a:off x="-28191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89"/>
            <p:cNvCxnSpPr/>
            <p:nvPr/>
          </p:nvCxnSpPr>
          <p:spPr>
            <a:xfrm rot="16200000" flipH="1">
              <a:off x="-2438162" y="3123646"/>
              <a:ext cx="6857524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64"/>
            <p:cNvCxnSpPr/>
            <p:nvPr/>
          </p:nvCxnSpPr>
          <p:spPr>
            <a:xfrm rot="5400000">
              <a:off x="-1731724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5"/>
            <p:cNvCxnSpPr/>
            <p:nvPr/>
          </p:nvCxnSpPr>
          <p:spPr>
            <a:xfrm rot="5400000">
              <a:off x="-1141968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68"/>
            <p:cNvCxnSpPr/>
            <p:nvPr/>
          </p:nvCxnSpPr>
          <p:spPr>
            <a:xfrm rot="5400000">
              <a:off x="-9141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2"/>
            <p:cNvCxnSpPr/>
            <p:nvPr/>
          </p:nvCxnSpPr>
          <p:spPr>
            <a:xfrm rot="5400000">
              <a:off x="-1855549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0"/>
            <p:cNvCxnSpPr/>
            <p:nvPr/>
          </p:nvCxnSpPr>
          <p:spPr>
            <a:xfrm rot="16200000" flipH="1">
              <a:off x="-26429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44"/>
            <p:cNvCxnSpPr/>
            <p:nvPr/>
          </p:nvCxnSpPr>
          <p:spPr>
            <a:xfrm rot="16200000" flipH="1">
              <a:off x="-1953974" y="3325258"/>
              <a:ext cx="6857524" cy="206375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07"/>
            <p:cNvCxnSpPr/>
            <p:nvPr/>
          </p:nvCxnSpPr>
          <p:spPr>
            <a:xfrm rot="16200000" flipH="1">
              <a:off x="-23619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08"/>
            <p:cNvCxnSpPr/>
            <p:nvPr/>
          </p:nvCxnSpPr>
          <p:spPr>
            <a:xfrm rot="16200000" flipH="1">
              <a:off x="-21333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09"/>
            <p:cNvCxnSpPr/>
            <p:nvPr/>
          </p:nvCxnSpPr>
          <p:spPr>
            <a:xfrm rot="16200000" flipH="1">
              <a:off x="106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10"/>
            <p:cNvCxnSpPr/>
            <p:nvPr/>
          </p:nvCxnSpPr>
          <p:spPr>
            <a:xfrm rot="16200000" flipH="1">
              <a:off x="876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11"/>
            <p:cNvCxnSpPr/>
            <p:nvPr/>
          </p:nvCxnSpPr>
          <p:spPr>
            <a:xfrm rot="5400000">
              <a:off x="1028938" y="3237946"/>
              <a:ext cx="6857524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2"/>
            <p:cNvCxnSpPr/>
            <p:nvPr/>
          </p:nvCxnSpPr>
          <p:spPr>
            <a:xfrm rot="5400000">
              <a:off x="-7236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13"/>
            <p:cNvCxnSpPr/>
            <p:nvPr/>
          </p:nvCxnSpPr>
          <p:spPr>
            <a:xfrm rot="16200000" flipH="1">
              <a:off x="-7998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14"/>
            <p:cNvCxnSpPr/>
            <p:nvPr/>
          </p:nvCxnSpPr>
          <p:spPr>
            <a:xfrm rot="5400000">
              <a:off x="-152161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15"/>
            <p:cNvCxnSpPr/>
            <p:nvPr/>
          </p:nvCxnSpPr>
          <p:spPr>
            <a:xfrm rot="16200000" flipH="1">
              <a:off x="-304562" y="3199846"/>
              <a:ext cx="6857524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16"/>
            <p:cNvCxnSpPr/>
            <p:nvPr/>
          </p:nvCxnSpPr>
          <p:spPr>
            <a:xfrm rot="5400000">
              <a:off x="-190262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17"/>
            <p:cNvCxnSpPr/>
            <p:nvPr/>
          </p:nvCxnSpPr>
          <p:spPr>
            <a:xfrm rot="16200000" flipH="1">
              <a:off x="381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8"/>
            <p:cNvCxnSpPr/>
            <p:nvPr/>
          </p:nvCxnSpPr>
          <p:spPr>
            <a:xfrm rot="16200000" flipH="1">
              <a:off x="-6093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19"/>
            <p:cNvCxnSpPr/>
            <p:nvPr/>
          </p:nvCxnSpPr>
          <p:spPr>
            <a:xfrm rot="16200000" flipH="1">
              <a:off x="6860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0"/>
            <p:cNvCxnSpPr/>
            <p:nvPr/>
          </p:nvCxnSpPr>
          <p:spPr>
            <a:xfrm rot="16200000" flipH="1">
              <a:off x="-3045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21"/>
            <p:cNvCxnSpPr/>
            <p:nvPr/>
          </p:nvCxnSpPr>
          <p:spPr>
            <a:xfrm rot="5400000">
              <a:off x="-1028462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22"/>
            <p:cNvCxnSpPr/>
            <p:nvPr/>
          </p:nvCxnSpPr>
          <p:spPr>
            <a:xfrm rot="5400000">
              <a:off x="782876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3"/>
            <p:cNvCxnSpPr/>
            <p:nvPr/>
          </p:nvCxnSpPr>
          <p:spPr>
            <a:xfrm rot="5400000">
              <a:off x="13726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24"/>
            <p:cNvCxnSpPr/>
            <p:nvPr/>
          </p:nvCxnSpPr>
          <p:spPr>
            <a:xfrm rot="5400000">
              <a:off x="1600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25"/>
            <p:cNvCxnSpPr/>
            <p:nvPr/>
          </p:nvCxnSpPr>
          <p:spPr>
            <a:xfrm rot="5400000">
              <a:off x="659051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26"/>
            <p:cNvCxnSpPr/>
            <p:nvPr/>
          </p:nvCxnSpPr>
          <p:spPr>
            <a:xfrm rot="16200000" flipH="1">
              <a:off x="-1283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7"/>
            <p:cNvCxnSpPr/>
            <p:nvPr/>
          </p:nvCxnSpPr>
          <p:spPr>
            <a:xfrm rot="16200000" flipH="1">
              <a:off x="560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228"/>
            <p:cNvCxnSpPr/>
            <p:nvPr/>
          </p:nvCxnSpPr>
          <p:spPr>
            <a:xfrm rot="16200000" flipH="1">
              <a:off x="152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29"/>
            <p:cNvCxnSpPr/>
            <p:nvPr/>
          </p:nvCxnSpPr>
          <p:spPr>
            <a:xfrm rot="16200000" flipH="1">
              <a:off x="381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36"/>
            <p:cNvCxnSpPr/>
            <p:nvPr/>
          </p:nvCxnSpPr>
          <p:spPr>
            <a:xfrm rot="16200000" flipH="1">
              <a:off x="27434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37"/>
            <p:cNvCxnSpPr/>
            <p:nvPr/>
          </p:nvCxnSpPr>
          <p:spPr>
            <a:xfrm rot="16200000" flipH="1">
              <a:off x="20957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8"/>
            <p:cNvCxnSpPr/>
            <p:nvPr/>
          </p:nvCxnSpPr>
          <p:spPr>
            <a:xfrm rot="5400000">
              <a:off x="27053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39"/>
            <p:cNvCxnSpPr/>
            <p:nvPr/>
          </p:nvCxnSpPr>
          <p:spPr>
            <a:xfrm rot="5400000">
              <a:off x="1829038" y="3276046"/>
              <a:ext cx="6857524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40"/>
            <p:cNvCxnSpPr/>
            <p:nvPr/>
          </p:nvCxnSpPr>
          <p:spPr>
            <a:xfrm rot="16200000" flipH="1">
              <a:off x="10670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41"/>
            <p:cNvCxnSpPr/>
            <p:nvPr/>
          </p:nvCxnSpPr>
          <p:spPr>
            <a:xfrm rot="16200000" flipH="1">
              <a:off x="2362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42"/>
            <p:cNvCxnSpPr/>
            <p:nvPr/>
          </p:nvCxnSpPr>
          <p:spPr>
            <a:xfrm rot="5400000">
              <a:off x="2646601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43"/>
            <p:cNvCxnSpPr/>
            <p:nvPr/>
          </p:nvCxnSpPr>
          <p:spPr>
            <a:xfrm rot="5400000">
              <a:off x="30490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4"/>
            <p:cNvCxnSpPr/>
            <p:nvPr/>
          </p:nvCxnSpPr>
          <p:spPr>
            <a:xfrm rot="5400000">
              <a:off x="2895838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5"/>
            <p:cNvCxnSpPr/>
            <p:nvPr/>
          </p:nvCxnSpPr>
          <p:spPr>
            <a:xfrm rot="5400000">
              <a:off x="2389426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46"/>
            <p:cNvCxnSpPr/>
            <p:nvPr/>
          </p:nvCxnSpPr>
          <p:spPr>
            <a:xfrm rot="16200000" flipH="1">
              <a:off x="22370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47"/>
            <p:cNvCxnSpPr/>
            <p:nvPr/>
          </p:nvCxnSpPr>
          <p:spPr>
            <a:xfrm rot="16200000" flipH="1">
              <a:off x="17528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8"/>
            <p:cNvCxnSpPr/>
            <p:nvPr/>
          </p:nvCxnSpPr>
          <p:spPr>
            <a:xfrm rot="16200000" flipH="1">
              <a:off x="19814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49"/>
            <p:cNvCxnSpPr/>
            <p:nvPr/>
          </p:nvCxnSpPr>
          <p:spPr>
            <a:xfrm rot="5400000">
              <a:off x="3467338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50"/>
            <p:cNvCxnSpPr/>
            <p:nvPr/>
          </p:nvCxnSpPr>
          <p:spPr>
            <a:xfrm rot="16200000" flipH="1">
              <a:off x="3467338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51"/>
            <p:cNvCxnSpPr/>
            <p:nvPr/>
          </p:nvCxnSpPr>
          <p:spPr>
            <a:xfrm rot="5400000">
              <a:off x="4038839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52"/>
            <p:cNvCxnSpPr/>
            <p:nvPr/>
          </p:nvCxnSpPr>
          <p:spPr>
            <a:xfrm rot="16200000" flipH="1">
              <a:off x="3886438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53"/>
            <p:cNvCxnSpPr/>
            <p:nvPr/>
          </p:nvCxnSpPr>
          <p:spPr>
            <a:xfrm rot="5400000">
              <a:off x="4000738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54"/>
            <p:cNvCxnSpPr/>
            <p:nvPr/>
          </p:nvCxnSpPr>
          <p:spPr>
            <a:xfrm rot="16200000" flipH="1">
              <a:off x="4572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56"/>
            <p:cNvCxnSpPr/>
            <p:nvPr/>
          </p:nvCxnSpPr>
          <p:spPr>
            <a:xfrm rot="16200000" flipH="1">
              <a:off x="37340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257"/>
            <p:cNvCxnSpPr/>
            <p:nvPr/>
          </p:nvCxnSpPr>
          <p:spPr>
            <a:xfrm rot="5400000">
              <a:off x="3619738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58"/>
            <p:cNvCxnSpPr/>
            <p:nvPr/>
          </p:nvCxnSpPr>
          <p:spPr>
            <a:xfrm rot="16200000" flipH="1">
              <a:off x="42150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9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260"/>
            <p:cNvCxnSpPr/>
            <p:nvPr/>
          </p:nvCxnSpPr>
          <p:spPr>
            <a:xfrm rot="16200000" flipH="1">
              <a:off x="4343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61"/>
            <p:cNvCxnSpPr/>
            <p:nvPr/>
          </p:nvCxnSpPr>
          <p:spPr>
            <a:xfrm rot="16200000" flipH="1">
              <a:off x="4572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63"/>
            <p:cNvCxnSpPr/>
            <p:nvPr/>
          </p:nvCxnSpPr>
          <p:spPr>
            <a:xfrm rot="16200000" flipH="1">
              <a:off x="5258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64"/>
            <p:cNvCxnSpPr/>
            <p:nvPr/>
          </p:nvCxnSpPr>
          <p:spPr>
            <a:xfrm rot="16200000" flipH="1">
              <a:off x="5067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65"/>
            <p:cNvCxnSpPr/>
            <p:nvPr/>
          </p:nvCxnSpPr>
          <p:spPr>
            <a:xfrm rot="5400000">
              <a:off x="5219938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66"/>
            <p:cNvCxnSpPr/>
            <p:nvPr/>
          </p:nvCxnSpPr>
          <p:spPr>
            <a:xfrm rot="16200000" flipH="1">
              <a:off x="487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67"/>
            <p:cNvCxnSpPr/>
            <p:nvPr/>
          </p:nvCxnSpPr>
          <p:spPr>
            <a:xfrm rot="5400000">
              <a:off x="5528707" y="3318116"/>
              <a:ext cx="6887685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69"/>
            <p:cNvCxnSpPr/>
            <p:nvPr/>
          </p:nvCxnSpPr>
          <p:spPr>
            <a:xfrm rot="5400000">
              <a:off x="4850051" y="3226833"/>
              <a:ext cx="6857524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70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77"/>
            <p:cNvCxnSpPr/>
            <p:nvPr/>
          </p:nvCxnSpPr>
          <p:spPr>
            <a:xfrm rot="5400000">
              <a:off x="5562839" y="3428446"/>
              <a:ext cx="6857524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82"/>
            <p:cNvCxnSpPr/>
            <p:nvPr/>
          </p:nvCxnSpPr>
          <p:spPr>
            <a:xfrm rot="5400000">
              <a:off x="2552938" y="3390346"/>
              <a:ext cx="6857524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88"/>
            <p:cNvCxnSpPr/>
            <p:nvPr/>
          </p:nvCxnSpPr>
          <p:spPr>
            <a:xfrm rot="16200000" flipH="1">
              <a:off x="3048238" y="3352246"/>
              <a:ext cx="6857524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91"/>
            <p:cNvCxnSpPr/>
            <p:nvPr/>
          </p:nvCxnSpPr>
          <p:spPr>
            <a:xfrm rot="16200000" flipH="1">
              <a:off x="3238738" y="3237946"/>
              <a:ext cx="6857524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3"/>
            <p:cNvCxnSpPr/>
            <p:nvPr/>
          </p:nvCxnSpPr>
          <p:spPr>
            <a:xfrm rot="5400000">
              <a:off x="2133838" y="3276046"/>
              <a:ext cx="6857524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97"/>
            <p:cNvCxnSpPr/>
            <p:nvPr/>
          </p:nvCxnSpPr>
          <p:spPr>
            <a:xfrm rot="16200000" flipH="1">
              <a:off x="31482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298"/>
            <p:cNvCxnSpPr/>
            <p:nvPr/>
          </p:nvCxnSpPr>
          <p:spPr>
            <a:xfrm rot="5400000">
              <a:off x="37721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301"/>
            <p:cNvCxnSpPr/>
            <p:nvPr/>
          </p:nvCxnSpPr>
          <p:spPr>
            <a:xfrm rot="5400000">
              <a:off x="4229338" y="2933146"/>
              <a:ext cx="6857524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306"/>
            <p:cNvCxnSpPr/>
            <p:nvPr/>
          </p:nvCxnSpPr>
          <p:spPr>
            <a:xfrm rot="16200000" flipH="1">
              <a:off x="1371044" y="3200640"/>
              <a:ext cx="6859112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9" name="Group 93"/>
          <p:cNvGrpSpPr>
            <a:grpSpLocks/>
          </p:cNvGrpSpPr>
          <p:nvPr/>
        </p:nvGrpSpPr>
        <p:grpSpPr bwMode="auto">
          <a:xfrm>
            <a:off x="0" y="2057400"/>
            <a:ext cx="4802188" cy="2820988"/>
            <a:chOff x="0" y="2057400"/>
            <a:chExt cx="4801394" cy="2820988"/>
          </a:xfrm>
        </p:grpSpPr>
        <p:cxnSp>
          <p:nvCxnSpPr>
            <p:cNvPr id="90" name="Straight Connector 116"/>
            <p:cNvCxnSpPr/>
            <p:nvPr/>
          </p:nvCxnSpPr>
          <p:spPr>
            <a:xfrm>
              <a:off x="0" y="20574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17"/>
            <p:cNvCxnSpPr/>
            <p:nvPr/>
          </p:nvCxnSpPr>
          <p:spPr>
            <a:xfrm>
              <a:off x="0" y="48768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9"/>
            <p:cNvCxnSpPr/>
            <p:nvPr/>
          </p:nvCxnSpPr>
          <p:spPr>
            <a:xfrm rot="5400000">
              <a:off x="3391694" y="3467100"/>
              <a:ext cx="2817812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/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F8DAA-3113-494E-8ABF-8E542BABA4D1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1F4FB-919C-4FD5-A0B0-22D237524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41678-5091-4CB8-AAC5-F4D4F1B90F7E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B0F2-6DCD-44EE-9898-0CF3C5C87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E2D5B-3682-4281-A1E1-4A5A3D1FDCD7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14CE0-F5A4-4D27-B300-8D074AB1BC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8F186-917D-43D1-BCE1-D0C8C1D56DD5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CD99A-0F68-4BCA-81AB-476CDA0EC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0" y="-30163"/>
            <a:ext cx="9067800" cy="4846638"/>
            <a:chOff x="1" y="-30477"/>
            <a:chExt cx="9067799" cy="4526277"/>
          </a:xfrm>
        </p:grpSpPr>
        <p:cxnSp>
          <p:nvCxnSpPr>
            <p:cNvPr id="5" name="Straight Connector 7"/>
            <p:cNvCxnSpPr/>
            <p:nvPr/>
          </p:nvCxnSpPr>
          <p:spPr>
            <a:xfrm rot="16200000" flipH="1">
              <a:off x="-2715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6200000" flipH="1">
              <a:off x="-4620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9"/>
            <p:cNvCxnSpPr/>
            <p:nvPr/>
          </p:nvCxnSpPr>
          <p:spPr>
            <a:xfrm rot="5400000">
              <a:off x="-3096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5400000">
              <a:off x="-206226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/>
            <p:cNvCxnSpPr/>
            <p:nvPr/>
          </p:nvCxnSpPr>
          <p:spPr>
            <a:xfrm rot="16200000" flipH="1">
              <a:off x="-213846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2"/>
            <p:cNvCxnSpPr/>
            <p:nvPr/>
          </p:nvCxnSpPr>
          <p:spPr>
            <a:xfrm rot="16200000" flipH="1">
              <a:off x="-195360" y="1785840"/>
              <a:ext cx="450552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/>
            <p:cNvCxnSpPr/>
            <p:nvPr/>
          </p:nvCxnSpPr>
          <p:spPr>
            <a:xfrm rot="16200000" flipH="1">
              <a:off x="-1643160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4"/>
            <p:cNvCxnSpPr/>
            <p:nvPr/>
          </p:nvCxnSpPr>
          <p:spPr>
            <a:xfrm rot="5400000">
              <a:off x="-152886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5"/>
            <p:cNvCxnSpPr/>
            <p:nvPr/>
          </p:nvCxnSpPr>
          <p:spPr>
            <a:xfrm rot="16200000" flipH="1">
              <a:off x="-95736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rot="16200000" flipH="1">
              <a:off x="-194796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 rot="16200000" flipH="1">
              <a:off x="-652560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"/>
            <p:cNvCxnSpPr/>
            <p:nvPr/>
          </p:nvCxnSpPr>
          <p:spPr>
            <a:xfrm rot="16200000" flipH="1">
              <a:off x="-16431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H="1">
              <a:off x="-1790370" y="2019629"/>
              <a:ext cx="4495143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>
              <a:off x="-55572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"/>
            <p:cNvCxnSpPr/>
            <p:nvPr/>
          </p:nvCxnSpPr>
          <p:spPr>
            <a:xfrm rot="5400000">
              <a:off x="34034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 rot="5400000">
              <a:off x="2618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"/>
            <p:cNvCxnSpPr/>
            <p:nvPr/>
          </p:nvCxnSpPr>
          <p:spPr>
            <a:xfrm rot="5400000">
              <a:off x="-67954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4"/>
            <p:cNvCxnSpPr/>
            <p:nvPr/>
          </p:nvCxnSpPr>
          <p:spPr>
            <a:xfrm rot="16200000" flipH="1">
              <a:off x="-1466947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5"/>
            <p:cNvCxnSpPr/>
            <p:nvPr/>
          </p:nvCxnSpPr>
          <p:spPr>
            <a:xfrm rot="16200000" flipH="1">
              <a:off x="-777972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rot="16200000" flipH="1">
              <a:off x="-11859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 rot="16200000" flipH="1">
              <a:off x="-9573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rot="16200000" flipH="1">
              <a:off x="224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9"/>
            <p:cNvCxnSpPr/>
            <p:nvPr/>
          </p:nvCxnSpPr>
          <p:spPr>
            <a:xfrm rot="16200000" flipH="1">
              <a:off x="2052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0"/>
            <p:cNvCxnSpPr/>
            <p:nvPr/>
          </p:nvCxnSpPr>
          <p:spPr>
            <a:xfrm rot="5400000">
              <a:off x="2204939" y="2052540"/>
              <a:ext cx="450552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rot="5400000">
              <a:off x="45234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2"/>
            <p:cNvCxnSpPr/>
            <p:nvPr/>
          </p:nvCxnSpPr>
          <p:spPr>
            <a:xfrm rot="16200000" flipH="1">
              <a:off x="37614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3"/>
            <p:cNvCxnSpPr/>
            <p:nvPr/>
          </p:nvCxnSpPr>
          <p:spPr>
            <a:xfrm rot="5400000">
              <a:off x="1024634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rot="16200000" flipH="1">
              <a:off x="871440" y="2014440"/>
              <a:ext cx="450552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5"/>
            <p:cNvCxnSpPr/>
            <p:nvPr/>
          </p:nvCxnSpPr>
          <p:spPr>
            <a:xfrm rot="5400000">
              <a:off x="98574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6"/>
            <p:cNvCxnSpPr/>
            <p:nvPr/>
          </p:nvCxnSpPr>
          <p:spPr>
            <a:xfrm rot="16200000" flipH="1">
              <a:off x="155724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rot="16200000" flipH="1">
              <a:off x="5666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8"/>
            <p:cNvCxnSpPr/>
            <p:nvPr/>
          </p:nvCxnSpPr>
          <p:spPr>
            <a:xfrm rot="16200000" flipH="1">
              <a:off x="18620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9"/>
            <p:cNvCxnSpPr/>
            <p:nvPr/>
          </p:nvCxnSpPr>
          <p:spPr>
            <a:xfrm rot="16200000" flipH="1">
              <a:off x="8714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 rot="5400000">
              <a:off x="147540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1"/>
            <p:cNvCxnSpPr/>
            <p:nvPr/>
          </p:nvCxnSpPr>
          <p:spPr>
            <a:xfrm rot="5400000">
              <a:off x="1958878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/>
            <p:nvPr/>
          </p:nvCxnSpPr>
          <p:spPr>
            <a:xfrm rot="5400000">
              <a:off x="25486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 rot="5400000">
              <a:off x="2776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4"/>
            <p:cNvCxnSpPr/>
            <p:nvPr/>
          </p:nvCxnSpPr>
          <p:spPr>
            <a:xfrm rot="5400000">
              <a:off x="1835053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5"/>
            <p:cNvCxnSpPr/>
            <p:nvPr/>
          </p:nvCxnSpPr>
          <p:spPr>
            <a:xfrm rot="16200000" flipH="1">
              <a:off x="1047653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16200000" flipH="1">
              <a:off x="1736628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7"/>
            <p:cNvCxnSpPr/>
            <p:nvPr/>
          </p:nvCxnSpPr>
          <p:spPr>
            <a:xfrm rot="16200000" flipH="1">
              <a:off x="13286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8"/>
            <p:cNvCxnSpPr/>
            <p:nvPr/>
          </p:nvCxnSpPr>
          <p:spPr>
            <a:xfrm rot="16200000" flipH="1">
              <a:off x="15572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 rot="16200000" flipH="1">
              <a:off x="39194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0"/>
            <p:cNvCxnSpPr/>
            <p:nvPr/>
          </p:nvCxnSpPr>
          <p:spPr>
            <a:xfrm rot="16200000" flipH="1">
              <a:off x="32717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51"/>
            <p:cNvCxnSpPr/>
            <p:nvPr/>
          </p:nvCxnSpPr>
          <p:spPr>
            <a:xfrm rot="5400000">
              <a:off x="38813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 rot="5400000">
              <a:off x="3005039" y="2090640"/>
              <a:ext cx="4505521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3"/>
            <p:cNvCxnSpPr/>
            <p:nvPr/>
          </p:nvCxnSpPr>
          <p:spPr>
            <a:xfrm rot="16200000" flipH="1">
              <a:off x="22430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4"/>
            <p:cNvCxnSpPr/>
            <p:nvPr/>
          </p:nvCxnSpPr>
          <p:spPr>
            <a:xfrm rot="16200000" flipH="1">
              <a:off x="3538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5"/>
            <p:cNvCxnSpPr/>
            <p:nvPr/>
          </p:nvCxnSpPr>
          <p:spPr>
            <a:xfrm rot="5400000">
              <a:off x="382260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6"/>
            <p:cNvCxnSpPr/>
            <p:nvPr/>
          </p:nvCxnSpPr>
          <p:spPr>
            <a:xfrm rot="5400000">
              <a:off x="42250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7"/>
            <p:cNvCxnSpPr/>
            <p:nvPr/>
          </p:nvCxnSpPr>
          <p:spPr>
            <a:xfrm rot="5400000">
              <a:off x="4071839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8"/>
            <p:cNvCxnSpPr/>
            <p:nvPr/>
          </p:nvCxnSpPr>
          <p:spPr>
            <a:xfrm rot="5400000">
              <a:off x="356542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9"/>
            <p:cNvCxnSpPr/>
            <p:nvPr/>
          </p:nvCxnSpPr>
          <p:spPr>
            <a:xfrm rot="16200000" flipH="1">
              <a:off x="34130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60"/>
            <p:cNvCxnSpPr/>
            <p:nvPr/>
          </p:nvCxnSpPr>
          <p:spPr>
            <a:xfrm rot="16200000" flipH="1">
              <a:off x="29288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1"/>
            <p:cNvCxnSpPr/>
            <p:nvPr/>
          </p:nvCxnSpPr>
          <p:spPr>
            <a:xfrm rot="16200000" flipH="1">
              <a:off x="3081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rot="5400000">
              <a:off x="4643339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3"/>
            <p:cNvCxnSpPr/>
            <p:nvPr/>
          </p:nvCxnSpPr>
          <p:spPr>
            <a:xfrm rot="16200000" flipH="1">
              <a:off x="4643339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4"/>
            <p:cNvCxnSpPr/>
            <p:nvPr/>
          </p:nvCxnSpPr>
          <p:spPr>
            <a:xfrm rot="5400000">
              <a:off x="5215633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5"/>
            <p:cNvCxnSpPr/>
            <p:nvPr/>
          </p:nvCxnSpPr>
          <p:spPr>
            <a:xfrm rot="16200000" flipH="1">
              <a:off x="5062439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6"/>
            <p:cNvCxnSpPr/>
            <p:nvPr/>
          </p:nvCxnSpPr>
          <p:spPr>
            <a:xfrm rot="5400000">
              <a:off x="5176739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7"/>
            <p:cNvCxnSpPr/>
            <p:nvPr/>
          </p:nvCxnSpPr>
          <p:spPr>
            <a:xfrm rot="16200000" flipH="1">
              <a:off x="57482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8"/>
            <p:cNvCxnSpPr/>
            <p:nvPr/>
          </p:nvCxnSpPr>
          <p:spPr>
            <a:xfrm rot="16200000" flipH="1">
              <a:off x="49100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9"/>
            <p:cNvCxnSpPr/>
            <p:nvPr/>
          </p:nvCxnSpPr>
          <p:spPr>
            <a:xfrm rot="5400000">
              <a:off x="4795739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70"/>
            <p:cNvCxnSpPr/>
            <p:nvPr/>
          </p:nvCxnSpPr>
          <p:spPr>
            <a:xfrm rot="16200000" flipH="1">
              <a:off x="53910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1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72"/>
            <p:cNvCxnSpPr/>
            <p:nvPr/>
          </p:nvCxnSpPr>
          <p:spPr>
            <a:xfrm rot="16200000" flipH="1">
              <a:off x="55196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3"/>
            <p:cNvCxnSpPr/>
            <p:nvPr/>
          </p:nvCxnSpPr>
          <p:spPr>
            <a:xfrm rot="16200000" flipH="1">
              <a:off x="5748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4"/>
            <p:cNvCxnSpPr/>
            <p:nvPr/>
          </p:nvCxnSpPr>
          <p:spPr>
            <a:xfrm rot="16200000" flipH="1">
              <a:off x="6434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5"/>
            <p:cNvCxnSpPr/>
            <p:nvPr/>
          </p:nvCxnSpPr>
          <p:spPr>
            <a:xfrm rot="16200000" flipH="1">
              <a:off x="6243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6"/>
            <p:cNvCxnSpPr/>
            <p:nvPr/>
          </p:nvCxnSpPr>
          <p:spPr>
            <a:xfrm rot="5400000">
              <a:off x="63959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7"/>
            <p:cNvCxnSpPr/>
            <p:nvPr/>
          </p:nvCxnSpPr>
          <p:spPr>
            <a:xfrm rot="16200000" flipH="1">
              <a:off x="605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8"/>
            <p:cNvCxnSpPr/>
            <p:nvPr/>
          </p:nvCxnSpPr>
          <p:spPr>
            <a:xfrm rot="5400000">
              <a:off x="6709412" y="2137412"/>
              <a:ext cx="4526277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rot="5400000">
              <a:off x="6026052" y="2041427"/>
              <a:ext cx="4505521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80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81"/>
            <p:cNvCxnSpPr/>
            <p:nvPr/>
          </p:nvCxnSpPr>
          <p:spPr>
            <a:xfrm rot="5400000">
              <a:off x="6738840" y="2241452"/>
              <a:ext cx="4505521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82"/>
            <p:cNvCxnSpPr/>
            <p:nvPr/>
          </p:nvCxnSpPr>
          <p:spPr>
            <a:xfrm rot="5400000">
              <a:off x="3728939" y="2204940"/>
              <a:ext cx="450552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3"/>
            <p:cNvCxnSpPr/>
            <p:nvPr/>
          </p:nvCxnSpPr>
          <p:spPr>
            <a:xfrm rot="16200000" flipH="1">
              <a:off x="4224239" y="2166840"/>
              <a:ext cx="450552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4"/>
            <p:cNvCxnSpPr/>
            <p:nvPr/>
          </p:nvCxnSpPr>
          <p:spPr>
            <a:xfrm rot="16200000" flipH="1">
              <a:off x="4414739" y="2052540"/>
              <a:ext cx="450552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5"/>
            <p:cNvCxnSpPr/>
            <p:nvPr/>
          </p:nvCxnSpPr>
          <p:spPr>
            <a:xfrm rot="5400000">
              <a:off x="3309839" y="2090640"/>
              <a:ext cx="450552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6"/>
            <p:cNvCxnSpPr/>
            <p:nvPr/>
          </p:nvCxnSpPr>
          <p:spPr>
            <a:xfrm rot="16200000" flipH="1">
              <a:off x="43242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7"/>
            <p:cNvCxnSpPr/>
            <p:nvPr/>
          </p:nvCxnSpPr>
          <p:spPr>
            <a:xfrm rot="5400000">
              <a:off x="49481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8"/>
            <p:cNvCxnSpPr/>
            <p:nvPr/>
          </p:nvCxnSpPr>
          <p:spPr>
            <a:xfrm rot="5400000">
              <a:off x="5405339" y="1747740"/>
              <a:ext cx="450552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9"/>
            <p:cNvCxnSpPr/>
            <p:nvPr/>
          </p:nvCxnSpPr>
          <p:spPr>
            <a:xfrm rot="16200000" flipH="1">
              <a:off x="25478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93"/>
          <p:cNvSpPr/>
          <p:nvPr/>
        </p:nvSpPr>
        <p:spPr>
          <a:xfrm>
            <a:off x="0" y="4311650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9" name="Straight Connector 95"/>
          <p:cNvCxnSpPr/>
          <p:nvPr/>
        </p:nvCxnSpPr>
        <p:spPr>
          <a:xfrm>
            <a:off x="0" y="438785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96"/>
          <p:cNvCxnSpPr/>
          <p:nvPr/>
        </p:nvCxnSpPr>
        <p:spPr>
          <a:xfrm>
            <a:off x="0" y="6138863"/>
            <a:ext cx="9144000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31819-AC55-4B9D-B107-6A762FF12184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92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3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6AABC-4871-476E-9DC5-588F506AE7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9E73E-A1B8-4B65-8A50-136EC4DFDC3E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42FBC-3641-4BDA-9EE1-DF79FB7414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82375-CBA1-4D56-A926-894D8F3DF1FC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C5B89-71F3-4DA1-86C7-902901874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15122-6681-43C6-A43B-B1B4674EC55A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9D85C-4DAF-4DC5-ACF7-9A04208C1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8A936-F07A-499C-BBC6-6A338BD0359A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B4636-A456-47A4-971F-14F143B88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38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0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EFE4A-E646-48D7-9AF3-21A4C56D9F99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0FBC4-1AF7-4B1B-A5EC-1DD383BEF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/>
          <p:nvPr/>
        </p:nvSpPr>
        <p:spPr>
          <a:xfrm>
            <a:off x="0" y="1563688"/>
            <a:ext cx="276225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6" name="Straight Connector 33"/>
          <p:cNvCxnSpPr/>
          <p:nvPr/>
        </p:nvCxnSpPr>
        <p:spPr>
          <a:xfrm rot="5400000">
            <a:off x="1127919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4"/>
          <p:cNvCxnSpPr/>
          <p:nvPr/>
        </p:nvCxnSpPr>
        <p:spPr>
          <a:xfrm>
            <a:off x="0" y="1712913"/>
            <a:ext cx="2651125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9"/>
          <p:cNvCxnSpPr/>
          <p:nvPr/>
        </p:nvCxnSpPr>
        <p:spPr>
          <a:xfrm>
            <a:off x="0" y="4733925"/>
            <a:ext cx="2651125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/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60EE0-17AB-4F09-925A-E1238D2ECC5B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5F1D0-5731-41A1-9746-A54461711D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225" y="136525"/>
            <a:ext cx="8869363" cy="658495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2824D52F-95DE-4F58-9B11-76858F8E7389}" type="datetimeFigureOut">
              <a:rPr lang="ru-RU"/>
              <a:pPr>
                <a:defRPr/>
              </a:pPr>
              <a:t>20.04.2012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0513" y="6311900"/>
            <a:ext cx="34829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19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84B4F6BA-F431-4522-933E-57DC5B89E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65" r:id="rId5"/>
    <p:sldLayoutId id="2147483764" r:id="rId6"/>
    <p:sldLayoutId id="2147483763" r:id="rId7"/>
    <p:sldLayoutId id="2147483770" r:id="rId8"/>
    <p:sldLayoutId id="2147483771" r:id="rId9"/>
    <p:sldLayoutId id="2147483762" r:id="rId10"/>
    <p:sldLayoutId id="214748376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 kern="1200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rgbClr val="FEFEF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99987F"/>
        </a:buClr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rgbClr val="90AC97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WordArt 4"/>
          <p:cNvSpPr>
            <a:spLocks noChangeArrowheads="1" noChangeShapeType="1" noTextEdit="1"/>
          </p:cNvSpPr>
          <p:nvPr/>
        </p:nvSpPr>
        <p:spPr bwMode="auto">
          <a:xfrm>
            <a:off x="684213" y="908050"/>
            <a:ext cx="7991475" cy="28082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solidFill>
                  <a:srgbClr val="000080"/>
                </a:solidFill>
                <a:latin typeface="Impact"/>
              </a:rPr>
              <a:t>АВЫЛЫМ </a:t>
            </a:r>
          </a:p>
        </p:txBody>
      </p:sp>
      <p:sp>
        <p:nvSpPr>
          <p:cNvPr id="13314" name="WordArt 6"/>
          <p:cNvSpPr>
            <a:spLocks noChangeArrowheads="1" noChangeShapeType="1" noTextEdit="1"/>
          </p:cNvSpPr>
          <p:nvPr/>
        </p:nvSpPr>
        <p:spPr bwMode="auto">
          <a:xfrm>
            <a:off x="755650" y="3933825"/>
            <a:ext cx="7920038" cy="1943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кешелэре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 descr="P103005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268413"/>
            <a:ext cx="7008813" cy="5256212"/>
          </a:xfrm>
        </p:spPr>
      </p:pic>
      <p:sp>
        <p:nvSpPr>
          <p:cNvPr id="22530" name="WordArt 7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8569325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Гайниева Нурия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2" descr="P103005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341438"/>
            <a:ext cx="6994525" cy="5245100"/>
          </a:xfrm>
        </p:spPr>
      </p:pic>
      <p:sp>
        <p:nvSpPr>
          <p:cNvPr id="23554" name="WordArt 5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8569325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99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Шәрәфиева Нурия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1" descr="P103005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412875"/>
            <a:ext cx="6899275" cy="5173663"/>
          </a:xfrm>
        </p:spPr>
      </p:pic>
      <p:sp>
        <p:nvSpPr>
          <p:cNvPr id="24578" name="WordArt 5"/>
          <p:cNvSpPr>
            <a:spLocks noChangeArrowheads="1" noChangeShapeType="1" noTextEdit="1"/>
          </p:cNvSpPr>
          <p:nvPr/>
        </p:nvSpPr>
        <p:spPr bwMode="auto">
          <a:xfrm>
            <a:off x="323850" y="404813"/>
            <a:ext cx="8499475" cy="882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Каримова Мәдинә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0" descr="P103005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412875"/>
            <a:ext cx="6899275" cy="5173663"/>
          </a:xfrm>
        </p:spPr>
      </p:pic>
      <p:sp>
        <p:nvSpPr>
          <p:cNvPr id="25602" name="WordArt 5"/>
          <p:cNvSpPr>
            <a:spLocks noChangeArrowheads="1" noChangeShapeType="1" noTextEdit="1"/>
          </p:cNvSpPr>
          <p:nvPr/>
        </p:nvSpPr>
        <p:spPr bwMode="auto">
          <a:xfrm>
            <a:off x="250825" y="333375"/>
            <a:ext cx="8569325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Хасанова Сәйран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 descr="P103005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471613"/>
            <a:ext cx="6834187" cy="5126037"/>
          </a:xfrm>
        </p:spPr>
      </p:pic>
      <p:sp>
        <p:nvSpPr>
          <p:cNvPr id="26626" name="WordArt 5"/>
          <p:cNvSpPr>
            <a:spLocks noChangeArrowheads="1" noChangeShapeType="1" noTextEdit="1"/>
          </p:cNvSpPr>
          <p:nvPr/>
        </p:nvSpPr>
        <p:spPr bwMode="auto">
          <a:xfrm>
            <a:off x="250825" y="404813"/>
            <a:ext cx="8569325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33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Мифтахова Гөлдания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P10301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908050"/>
            <a:ext cx="7715250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WordArt 3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8893175" cy="112553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Мифтаховлар</a:t>
            </a:r>
          </a:p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Гөлия  Раят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8" descr="P103005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341438"/>
            <a:ext cx="7008813" cy="5256212"/>
          </a:xfrm>
        </p:spPr>
      </p:pic>
      <p:sp>
        <p:nvSpPr>
          <p:cNvPr id="28674" name="WordArt 5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424863" cy="884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33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Җамалиева Саҗидә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P103004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341438"/>
            <a:ext cx="6994525" cy="5245100"/>
          </a:xfrm>
        </p:spPr>
      </p:pic>
      <p:sp>
        <p:nvSpPr>
          <p:cNvPr id="29698" name="WordArt 9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792162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Каюмова Диләрә һәм Нурия апа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10301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96975"/>
            <a:ext cx="7280275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WordArt 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748713" cy="1196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Каюмов Радик  Нәфисә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WordArt 2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8893175" cy="1439863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Каюмов Ранис Диләрә апа</a:t>
            </a:r>
          </a:p>
          <a:p>
            <a:pPr algn="ctr"/>
            <a:r>
              <a:rPr lang="ru-RU" sz="3600" kern="1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Алсу Рания Аида </a:t>
            </a:r>
          </a:p>
          <a:p>
            <a:pPr algn="ctr"/>
            <a:r>
              <a:rPr lang="ru-RU" sz="3600" kern="10">
                <a:ln w="9525">
                  <a:solidFill>
                    <a:srgbClr val="FF33CC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Данис</a:t>
            </a:r>
          </a:p>
        </p:txBody>
      </p:sp>
      <p:pic>
        <p:nvPicPr>
          <p:cNvPr id="76803" name="Picture 3" descr="P11103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646238"/>
            <a:ext cx="6911975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9" descr="P103006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1341438"/>
            <a:ext cx="7162800" cy="5175250"/>
          </a:xfrm>
        </p:spPr>
      </p:pic>
      <p:sp>
        <p:nvSpPr>
          <p:cNvPr id="14338" name="WordArt 5"/>
          <p:cNvSpPr>
            <a:spLocks noChangeArrowheads="1" noChangeShapeType="1" noTextEdit="1"/>
          </p:cNvSpPr>
          <p:nvPr/>
        </p:nvSpPr>
        <p:spPr bwMode="auto">
          <a:xfrm>
            <a:off x="684213" y="333375"/>
            <a:ext cx="80645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FF6600"/>
                  </a:solidFill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Тагирова Флюра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P11103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36525"/>
            <a:ext cx="8640763" cy="647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WordArt 3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9144000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Каюмов Алберт</a:t>
            </a:r>
          </a:p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Гөлфинә Лилия Илмир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6" descr="P103004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196975"/>
            <a:ext cx="6911975" cy="5184775"/>
          </a:xfrm>
        </p:spPr>
      </p:pic>
      <p:sp>
        <p:nvSpPr>
          <p:cNvPr id="33794" name="WordArt 7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039100" cy="739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Гайниева Гөлсинә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5" descr="P103004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412875"/>
            <a:ext cx="6994525" cy="5246688"/>
          </a:xfrm>
        </p:spPr>
      </p:pic>
      <p:sp>
        <p:nvSpPr>
          <p:cNvPr id="34818" name="WordArt 5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351837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Ногманов Назыйф һәм Асия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4" descr="P103004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1612900"/>
            <a:ext cx="6994525" cy="5245100"/>
          </a:xfrm>
        </p:spPr>
      </p:pic>
      <p:sp>
        <p:nvSpPr>
          <p:cNvPr id="35842" name="WordArt 5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75819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33CC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Сибгатуллин Ринат Һәм Наҗия апа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P103003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771775" y="1611313"/>
            <a:ext cx="3933825" cy="5246687"/>
          </a:xfrm>
        </p:spPr>
      </p:pic>
      <p:sp>
        <p:nvSpPr>
          <p:cNvPr id="36866" name="WordArt 5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777162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Гатауллина Равия апа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2" descr="P103003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457325"/>
            <a:ext cx="7200900" cy="5400675"/>
          </a:xfrm>
        </p:spPr>
      </p:pic>
      <p:sp>
        <p:nvSpPr>
          <p:cNvPr id="37890" name="WordArt 5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81724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Бикмаметова Мөршидә апа һәм Әмин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 descr="P103003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341438"/>
            <a:ext cx="6994525" cy="5245100"/>
          </a:xfrm>
        </p:spPr>
      </p:pic>
      <p:sp>
        <p:nvSpPr>
          <p:cNvPr id="38914" name="WordArt 5"/>
          <p:cNvSpPr>
            <a:spLocks noChangeArrowheads="1" noChangeShapeType="1" noTextEdit="1"/>
          </p:cNvSpPr>
          <p:nvPr/>
        </p:nvSpPr>
        <p:spPr bwMode="auto">
          <a:xfrm>
            <a:off x="827088" y="260350"/>
            <a:ext cx="7777162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Фатхуллин Таһир һәм Фәния апа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P103003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1168400"/>
            <a:ext cx="7129463" cy="5346700"/>
          </a:xfrm>
        </p:spPr>
      </p:pic>
      <p:sp>
        <p:nvSpPr>
          <p:cNvPr id="39938" name="WordArt 5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8696325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FF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Ишмухаметова Гөлсем һәм Гөлсинә апа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P103003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03350" y="1412875"/>
            <a:ext cx="6899275" cy="5173663"/>
          </a:xfrm>
        </p:spPr>
      </p:pic>
      <p:sp>
        <p:nvSpPr>
          <p:cNvPr id="40962" name="WordArt 5"/>
          <p:cNvSpPr>
            <a:spLocks noChangeArrowheads="1" noChangeShapeType="1" noTextEdit="1"/>
          </p:cNvSpPr>
          <p:nvPr/>
        </p:nvSpPr>
        <p:spPr bwMode="auto">
          <a:xfrm>
            <a:off x="323850" y="260350"/>
            <a:ext cx="81359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Насыйров Ярулла һәм Фәрдәния апа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8" descr="P103002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484313"/>
            <a:ext cx="6707187" cy="5030787"/>
          </a:xfrm>
        </p:spPr>
      </p:pic>
      <p:sp>
        <p:nvSpPr>
          <p:cNvPr id="41986" name="WordArt 7"/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8208963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Гайнуллина Нурзидә Васыйл </a:t>
            </a:r>
          </a:p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һәм Нурҗиһан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P103007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125538"/>
            <a:ext cx="7248525" cy="5437187"/>
          </a:xfrm>
        </p:spPr>
      </p:pic>
      <p:sp>
        <p:nvSpPr>
          <p:cNvPr id="15362" name="WordArt 5"/>
          <p:cNvSpPr>
            <a:spLocks noChangeArrowheads="1" noChangeShapeType="1" noTextEdit="1"/>
          </p:cNvSpPr>
          <p:nvPr/>
        </p:nvSpPr>
        <p:spPr bwMode="auto">
          <a:xfrm>
            <a:off x="468313" y="333375"/>
            <a:ext cx="7848600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FF99CC"/>
                  </a:solidFill>
                  <a:round/>
                  <a:headEnd/>
                  <a:tailEnd/>
                </a:ln>
                <a:solidFill>
                  <a:srgbClr val="80008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Хөснетдинова Гөлсем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P103002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412875"/>
            <a:ext cx="6911975" cy="5184775"/>
          </a:xfrm>
        </p:spPr>
      </p:pic>
      <p:sp>
        <p:nvSpPr>
          <p:cNvPr id="43010" name="WordArt 5"/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8280400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Ногманова Сәйриҗиһан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P103002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1601788"/>
            <a:ext cx="7008812" cy="5256212"/>
          </a:xfrm>
        </p:spPr>
      </p:pic>
      <p:sp>
        <p:nvSpPr>
          <p:cNvPr id="44034" name="WordArt 5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7993063" cy="1081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Шәрәфиева Зөбәрҗәт һәм Җәүдәт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P103002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412875"/>
            <a:ext cx="7008812" cy="5256213"/>
          </a:xfrm>
        </p:spPr>
      </p:pic>
      <p:sp>
        <p:nvSpPr>
          <p:cNvPr id="45058" name="WordArt 5"/>
          <p:cNvSpPr>
            <a:spLocks noChangeArrowheads="1" noChangeShapeType="1" noTextEdit="1"/>
          </p:cNvSpPr>
          <p:nvPr/>
        </p:nvSpPr>
        <p:spPr bwMode="auto">
          <a:xfrm>
            <a:off x="395288" y="188913"/>
            <a:ext cx="8208962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Хөснетдинов Гәрәй һәм Гөләндәм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 descr="P103002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1528763"/>
            <a:ext cx="7104063" cy="5329237"/>
          </a:xfrm>
        </p:spPr>
      </p:pic>
      <p:sp>
        <p:nvSpPr>
          <p:cNvPr id="46082" name="WordArt 5"/>
          <p:cNvSpPr>
            <a:spLocks noChangeArrowheads="1" noChangeShapeType="1" noTextEdit="1"/>
          </p:cNvSpPr>
          <p:nvPr/>
        </p:nvSpPr>
        <p:spPr bwMode="auto">
          <a:xfrm>
            <a:off x="539750" y="188913"/>
            <a:ext cx="8135938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Фатхуллина Нурия</a:t>
            </a:r>
          </a:p>
        </p:txBody>
      </p:sp>
      <p:pic>
        <p:nvPicPr>
          <p:cNvPr id="4" name="Picture 4" descr="slide0001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347663"/>
            <a:ext cx="9150350" cy="588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P103001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412875"/>
            <a:ext cx="7008813" cy="5256213"/>
          </a:xfrm>
        </p:spPr>
      </p:pic>
      <p:sp>
        <p:nvSpPr>
          <p:cNvPr id="47106" name="WordArt 5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911975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Садриева Хәдичә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103001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412875"/>
            <a:ext cx="7008813" cy="5256213"/>
          </a:xfrm>
        </p:spPr>
      </p:pic>
      <p:sp>
        <p:nvSpPr>
          <p:cNvPr id="48130" name="WordArt 5"/>
          <p:cNvSpPr>
            <a:spLocks noChangeArrowheads="1" noChangeShapeType="1" noTextEdit="1"/>
          </p:cNvSpPr>
          <p:nvPr/>
        </p:nvSpPr>
        <p:spPr bwMode="auto">
          <a:xfrm>
            <a:off x="1042988" y="260350"/>
            <a:ext cx="7273925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Шәрәфиев Мөбин һәм Зөлфирә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103001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1530350"/>
            <a:ext cx="7105650" cy="5327650"/>
          </a:xfrm>
        </p:spPr>
      </p:pic>
      <p:sp>
        <p:nvSpPr>
          <p:cNvPr id="49154" name="WordArt 5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351837" cy="955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Шәйхетдинов Рифкат һәм Фәһимә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P103001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63713" y="1412875"/>
            <a:ext cx="7008812" cy="5256213"/>
          </a:xfrm>
        </p:spPr>
      </p:pic>
      <p:sp>
        <p:nvSpPr>
          <p:cNvPr id="50178" name="WordArt 5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78486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Мифтахов Равил һәм Җәүһәрия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P103001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19250" y="1341438"/>
            <a:ext cx="7105650" cy="5327650"/>
          </a:xfrm>
        </p:spPr>
      </p:pic>
      <p:sp>
        <p:nvSpPr>
          <p:cNvPr id="51202" name="WordArt 5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7705725" cy="884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Салахиев Азат һәм Рәхинә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10300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31913" y="1268413"/>
            <a:ext cx="6913562" cy="5184775"/>
          </a:xfrm>
        </p:spPr>
      </p:pic>
      <p:sp>
        <p:nvSpPr>
          <p:cNvPr id="52226" name="WordArt 5"/>
          <p:cNvSpPr>
            <a:spLocks noChangeArrowheads="1" noChangeShapeType="1" noTextEdit="1"/>
          </p:cNvSpPr>
          <p:nvPr/>
        </p:nvSpPr>
        <p:spPr bwMode="auto">
          <a:xfrm>
            <a:off x="611188" y="188913"/>
            <a:ext cx="7777162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Шәрәфиева Гүзәлия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40" descr="P10300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268413"/>
            <a:ext cx="7596188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WordArt 6"/>
          <p:cNvSpPr>
            <a:spLocks noChangeArrowheads="1" noChangeShapeType="1" noTextEdit="1"/>
          </p:cNvSpPr>
          <p:nvPr/>
        </p:nvSpPr>
        <p:spPr bwMode="auto">
          <a:xfrm>
            <a:off x="323850" y="188913"/>
            <a:ext cx="835183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660033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Закировлар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6">
                  <a:tint val="1000"/>
                </a:schemeClr>
              </a:solidFill>
            </a:endParaRPr>
          </a:p>
        </p:txBody>
      </p:sp>
      <p:pic>
        <p:nvPicPr>
          <p:cNvPr id="5" name="Picture 6" descr="P103001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225" y="123825"/>
            <a:ext cx="8437563" cy="6329363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P103001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4213" y="1103313"/>
            <a:ext cx="7670800" cy="5754687"/>
          </a:xfrm>
        </p:spPr>
      </p:pic>
      <p:sp>
        <p:nvSpPr>
          <p:cNvPr id="54274" name="WordArt 5"/>
          <p:cNvSpPr>
            <a:spLocks noChangeArrowheads="1" noChangeShapeType="1" noTextEdit="1"/>
          </p:cNvSpPr>
          <p:nvPr/>
        </p:nvSpPr>
        <p:spPr bwMode="auto">
          <a:xfrm>
            <a:off x="179388" y="260350"/>
            <a:ext cx="8640762" cy="59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Зыятдиновлар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103000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58888" y="1341438"/>
            <a:ext cx="7104062" cy="5327650"/>
          </a:xfrm>
        </p:spPr>
      </p:pic>
      <p:sp>
        <p:nvSpPr>
          <p:cNvPr id="55298" name="WordArt 5"/>
          <p:cNvSpPr>
            <a:spLocks noChangeArrowheads="1" noChangeShapeType="1" noTextEdit="1"/>
          </p:cNvSpPr>
          <p:nvPr/>
        </p:nvSpPr>
        <p:spPr bwMode="auto">
          <a:xfrm>
            <a:off x="971550" y="188913"/>
            <a:ext cx="7704138" cy="1000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Зыятдинов Наил һәм Раия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P103000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1341438"/>
            <a:ext cx="7008813" cy="5256212"/>
          </a:xfrm>
        </p:spPr>
      </p:pic>
      <p:sp>
        <p:nvSpPr>
          <p:cNvPr id="56322" name="WordArt 5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569325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Гыйниатуллин Инар Һәм Нурия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1" descr="P10301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836613"/>
            <a:ext cx="7081837" cy="551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WordArt 3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878522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Гыйниатуллин Илгиз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err="1" smtClean="0">
                <a:solidFill>
                  <a:srgbClr val="C00000"/>
                </a:solidFill>
              </a:rPr>
              <a:t>Ибляминова</a:t>
            </a:r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sz="4400" dirty="0" err="1" smtClean="0">
                <a:solidFill>
                  <a:srgbClr val="C00000"/>
                </a:solidFill>
              </a:rPr>
              <a:t>Гөлсинә</a:t>
            </a:r>
            <a:r>
              <a:rPr lang="ru-RU" sz="4400" dirty="0" smtClean="0">
                <a:solidFill>
                  <a:srgbClr val="C00000"/>
                </a:solidFill>
              </a:rPr>
              <a:t> </a:t>
            </a:r>
            <a:r>
              <a:rPr lang="ru-RU" sz="4400" dirty="0" err="1" smtClean="0">
                <a:solidFill>
                  <a:srgbClr val="C00000"/>
                </a:solidFill>
              </a:rPr>
              <a:t>Рифкат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4" name="Picture 16" descr="P103013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484313"/>
            <a:ext cx="7416800" cy="5130800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dirty="0" err="1" smtClean="0">
                <a:solidFill>
                  <a:srgbClr val="0070C0"/>
                </a:solidFill>
              </a:rPr>
              <a:t>Юнусовлар</a:t>
            </a:r>
            <a:endParaRPr lang="ru-RU" sz="7200" dirty="0">
              <a:solidFill>
                <a:srgbClr val="0070C0"/>
              </a:solidFill>
            </a:endParaRPr>
          </a:p>
        </p:txBody>
      </p:sp>
      <p:pic>
        <p:nvPicPr>
          <p:cNvPr id="4" name="Picture 15" descr="P103012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9438" y="1325563"/>
            <a:ext cx="7377112" cy="5532437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8050" y="2667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4800" dirty="0" err="1" smtClean="0">
                <a:solidFill>
                  <a:srgbClr val="C00000"/>
                </a:solidFill>
              </a:rPr>
              <a:t>Афлиев</a:t>
            </a:r>
            <a:r>
              <a:rPr lang="ru-RU" sz="4800" dirty="0" smtClean="0">
                <a:solidFill>
                  <a:srgbClr val="C00000"/>
                </a:solidFill>
              </a:rPr>
              <a:t> </a:t>
            </a:r>
            <a:r>
              <a:rPr lang="ru-RU" sz="4800" dirty="0" err="1" smtClean="0">
                <a:solidFill>
                  <a:srgbClr val="C00000"/>
                </a:solidFill>
              </a:rPr>
              <a:t>Мөслим</a:t>
            </a:r>
            <a:r>
              <a:rPr lang="ru-RU" sz="4800" dirty="0" smtClean="0">
                <a:solidFill>
                  <a:srgbClr val="C00000"/>
                </a:solidFill>
              </a:rPr>
              <a:t> </a:t>
            </a:r>
            <a:r>
              <a:rPr lang="ru-RU" sz="4800" dirty="0" err="1" smtClean="0">
                <a:solidFill>
                  <a:srgbClr val="C00000"/>
                </a:solidFill>
              </a:rPr>
              <a:t>Резидә</a:t>
            </a:r>
            <a:endParaRPr lang="ru-RU" sz="4800" dirty="0">
              <a:solidFill>
                <a:srgbClr val="C00000"/>
              </a:solidFill>
            </a:endParaRPr>
          </a:p>
        </p:txBody>
      </p:sp>
      <p:pic>
        <p:nvPicPr>
          <p:cNvPr id="4" name="Picture 14" descr="P103012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P10301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023938"/>
            <a:ext cx="7777163" cy="583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2" name="WordArt 4"/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8713788" cy="155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Алсу Гөлгенә Гөлсинә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P10301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700213"/>
            <a:ext cx="3868737" cy="515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P10301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4775" y="1557338"/>
            <a:ext cx="3889375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WordArt 5"/>
          <p:cNvSpPr>
            <a:spLocks noChangeArrowheads="1" noChangeShapeType="1" noTextEdit="1"/>
          </p:cNvSpPr>
          <p:nvPr/>
        </p:nvSpPr>
        <p:spPr bwMode="auto">
          <a:xfrm>
            <a:off x="468313" y="188913"/>
            <a:ext cx="8351837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Алсу        Гүзәлия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8" descr="P103006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150938"/>
            <a:ext cx="7488237" cy="5614987"/>
          </a:xfrm>
        </p:spPr>
      </p:pic>
      <p:sp>
        <p:nvSpPr>
          <p:cNvPr id="17410" name="WordArt 5"/>
          <p:cNvSpPr>
            <a:spLocks noChangeArrowheads="1" noChangeShapeType="1" noTextEdit="1"/>
          </p:cNvSpPr>
          <p:nvPr/>
        </p:nvSpPr>
        <p:spPr bwMode="auto">
          <a:xfrm>
            <a:off x="468313" y="260350"/>
            <a:ext cx="8351837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993366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Шабаева Чулпания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P1030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477963"/>
            <a:ext cx="3887788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0" name="WordArt 4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713788" cy="1800225"/>
          </a:xfrm>
          <a:prstGeom prst="rect">
            <a:avLst/>
          </a:prstGeom>
        </p:spPr>
        <p:txBody>
          <a:bodyPr wrap="none" fromWordArt="1">
            <a:prstTxWarp prst="textTriangleInverted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Гафурова Миләүшә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6" name="Picture 4" descr="P11103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863600"/>
            <a:ext cx="7993063" cy="599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WordArt 6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9144000" cy="1296988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Гайниевлар</a:t>
            </a:r>
          </a:p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Илсур  Гөлсинә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0" name="Picture 4" descr="P11103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079500"/>
            <a:ext cx="7705725" cy="577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8" name="WordArt 6"/>
          <p:cNvSpPr>
            <a:spLocks noChangeArrowheads="1" noChangeShapeType="1" noTextEdit="1"/>
          </p:cNvSpPr>
          <p:nvPr/>
        </p:nvSpPr>
        <p:spPr bwMode="auto">
          <a:xfrm>
            <a:off x="0" y="260350"/>
            <a:ext cx="9144000" cy="11525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Хайбулина Сруҗиһан</a:t>
            </a:r>
          </a:p>
          <a:p>
            <a:pPr algn="ctr"/>
            <a:r>
              <a:rPr lang="ru-RU" sz="36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Алсу Диана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C:\Users\Гелюся\Desktop\DSC015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3313" y="1196975"/>
            <a:ext cx="7213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WordArt 4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8569325" cy="1512888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Зыятдинов Даниял  Гөлнур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7" descr="P103006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412875"/>
            <a:ext cx="6816725" cy="5111750"/>
          </a:xfrm>
        </p:spPr>
      </p:pic>
      <p:sp>
        <p:nvSpPr>
          <p:cNvPr id="18434" name="WordArt 6"/>
          <p:cNvSpPr>
            <a:spLocks noChangeArrowheads="1" noChangeShapeType="1" noTextEdit="1"/>
          </p:cNvSpPr>
          <p:nvPr/>
        </p:nvSpPr>
        <p:spPr bwMode="auto">
          <a:xfrm>
            <a:off x="179388" y="404813"/>
            <a:ext cx="8964612" cy="884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Бикмаметовлар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6" descr="P103006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7100" y="1600200"/>
            <a:ext cx="6662738" cy="4997450"/>
          </a:xfrm>
        </p:spPr>
      </p:pic>
      <p:sp>
        <p:nvSpPr>
          <p:cNvPr id="19458" name="WordArt 5"/>
          <p:cNvSpPr>
            <a:spLocks noChangeArrowheads="1" noChangeShapeType="1" noTextEdit="1"/>
          </p:cNvSpPr>
          <p:nvPr/>
        </p:nvSpPr>
        <p:spPr bwMode="auto">
          <a:xfrm>
            <a:off x="179388" y="476250"/>
            <a:ext cx="8964612" cy="811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CCFF"/>
                  </a:solidFill>
                  <a:round/>
                  <a:headEnd/>
                  <a:tailEnd/>
                </a:ln>
                <a:solidFill>
                  <a:srgbClr val="0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Хөснетдинова Гузәл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P103006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1412875"/>
            <a:ext cx="7008813" cy="5256213"/>
          </a:xfrm>
        </p:spPr>
      </p:pic>
      <p:sp>
        <p:nvSpPr>
          <p:cNvPr id="20482" name="WordArt 5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8748712" cy="6969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Салахиева Җәвидә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4" descr="P103005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35013" y="1484313"/>
            <a:ext cx="7008812" cy="5257800"/>
          </a:xfrm>
        </p:spPr>
      </p:pic>
      <p:sp>
        <p:nvSpPr>
          <p:cNvPr id="21506" name="WordArt 5"/>
          <p:cNvSpPr>
            <a:spLocks noChangeArrowheads="1" noChangeShapeType="1" noTextEdit="1"/>
          </p:cNvSpPr>
          <p:nvPr/>
        </p:nvSpPr>
        <p:spPr bwMode="auto">
          <a:xfrm>
            <a:off x="250825" y="404813"/>
            <a:ext cx="8569325" cy="811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Шәйхетдинова Сафура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аркет">
    <a:dk1>
      <a:sysClr val="windowText" lastClr="000000"/>
    </a:dk1>
    <a:lt1>
      <a:sysClr val="window" lastClr="FFFFFF"/>
    </a:lt1>
    <a:dk2>
      <a:srgbClr val="1D3641"/>
    </a:dk2>
    <a:lt2>
      <a:srgbClr val="DFE6D0"/>
    </a:lt2>
    <a:accent1>
      <a:srgbClr val="759AA5"/>
    </a:accent1>
    <a:accent2>
      <a:srgbClr val="CFC60D"/>
    </a:accent2>
    <a:accent3>
      <a:srgbClr val="99987F"/>
    </a:accent3>
    <a:accent4>
      <a:srgbClr val="90AC97"/>
    </a:accent4>
    <a:accent5>
      <a:srgbClr val="FFAD1C"/>
    </a:accent5>
    <a:accent6>
      <a:srgbClr val="B9AB6F"/>
    </a:accent6>
    <a:hlink>
      <a:srgbClr val="66AACD"/>
    </a:hlink>
    <a:folHlink>
      <a:srgbClr val="809D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340</TotalTime>
  <Words>0</Words>
  <Application>Microsoft Office PowerPoint</Application>
  <PresentationFormat>Экран (4:3)</PresentationFormat>
  <Paragraphs>0</Paragraphs>
  <Slides>54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54</vt:i4>
      </vt:variant>
    </vt:vector>
  </HeadingPairs>
  <TitlesOfParts>
    <vt:vector size="62" baseType="lpstr">
      <vt:lpstr>Arial</vt:lpstr>
      <vt:lpstr>Calibri</vt:lpstr>
      <vt:lpstr>Tw Cen MT</vt:lpstr>
      <vt:lpstr>Паркет</vt:lpstr>
      <vt:lpstr>Паркет</vt:lpstr>
      <vt:lpstr>Паркет</vt:lpstr>
      <vt:lpstr>Паркет</vt:lpstr>
      <vt:lpstr>Паркет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Тагирова Флюра  Норлатлылар</dc:title>
  <dc:creator>Гелюся</dc:creator>
  <cp:lastModifiedBy>Пользователь</cp:lastModifiedBy>
  <cp:revision>20</cp:revision>
  <dcterms:created xsi:type="dcterms:W3CDTF">2012-03-03T14:00:42Z</dcterms:created>
  <dcterms:modified xsi:type="dcterms:W3CDTF">2012-04-20T09:15:55Z</dcterms:modified>
</cp:coreProperties>
</file>